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1"/>
  </p:notesMasterIdLst>
  <p:sldIdLst>
    <p:sldId id="634" r:id="rId9"/>
    <p:sldId id="635" r:id="rId1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634"/>
            <p14:sldId id="635"/>
          </p14:sldIdLst>
        </p14:section>
        <p14:section name="Presentation" id="{6ECFEE84-0763-4195-A954-1A6BD7FD1EFF}">
          <p14:sldIdLst/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A0FF"/>
    <a:srgbClr val="4EAAFF"/>
    <a:srgbClr val="4EB0FF"/>
    <a:srgbClr val="19396C"/>
    <a:srgbClr val="081C23"/>
    <a:srgbClr val="F15A29"/>
    <a:srgbClr val="92D050"/>
    <a:srgbClr val="AC75D5"/>
    <a:srgbClr val="7F498F"/>
    <a:srgbClr val="D5B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62" autoAdjust="0"/>
    <p:restoredTop sz="92308" autoAdjust="0"/>
  </p:normalViewPr>
  <p:slideViewPr>
    <p:cSldViewPr snapToGrid="0">
      <p:cViewPr varScale="1">
        <p:scale>
          <a:sx n="110" d="100"/>
          <a:sy n="110" d="100"/>
        </p:scale>
        <p:origin x="208" y="320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6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21/04/18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21/04/18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4/21/18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97B9C-547D-4146-91FE-5EE442542C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418" y="5901445"/>
            <a:ext cx="994378" cy="8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2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4/21/18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10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10701" y="308844"/>
            <a:ext cx="5170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CA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Welcome to the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65" y="200581"/>
            <a:ext cx="7278271" cy="64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 Erickson</a:t>
            </a:r>
          </a:p>
        </p:txBody>
      </p:sp>
      <p:sp>
        <p:nvSpPr>
          <p:cNvPr id="5" name="ZoneTexte 1">
            <a:extLst>
              <a:ext uri="{FF2B5EF4-FFF2-40B4-BE49-F238E27FC236}">
                <a16:creationId xmlns:a16="http://schemas.microsoft.com/office/drawing/2014/main" id="{9F50E9BE-1A13-47EF-AAD6-7FF4E3B5B6D7}"/>
              </a:ext>
            </a:extLst>
          </p:cNvPr>
          <p:cNvSpPr txBox="1"/>
          <p:nvPr/>
        </p:nvSpPr>
        <p:spPr>
          <a:xfrm>
            <a:off x="4629874" y="1618348"/>
            <a:ext cx="6661770" cy="42688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3200" dirty="0">
                <a:solidFill>
                  <a:schemeClr val="bg1"/>
                </a:solidFill>
                <a:cs typeface="Arial" pitchFamily="34" charset="0"/>
              </a:rPr>
              <a:t>Independent Consultant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Software </a:t>
            </a:r>
            <a:r>
              <a:rPr lang="fr-CA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Developer</a:t>
            </a:r>
            <a:r>
              <a:rPr lang="fr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Architect, Trainer, Speaker, </a:t>
            </a:r>
            <a:r>
              <a:rPr lang="fr-CA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Author</a:t>
            </a:r>
            <a:r>
              <a:rPr lang="fr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Active </a:t>
            </a:r>
            <a:r>
              <a:rPr lang="fr-CA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Member</a:t>
            </a:r>
            <a:r>
              <a:rPr lang="fr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of Local </a:t>
            </a:r>
            <a:r>
              <a:rPr lang="fr-CA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Technical</a:t>
            </a:r>
            <a:r>
              <a:rPr lang="fr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CA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Communities</a:t>
            </a:r>
            <a:endParaRPr lang="fr-CA" sz="2400" dirty="0">
              <a:solidFill>
                <a:schemeClr val="bg1"/>
              </a:solidFill>
              <a:latin typeface="Arial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</a:rPr>
              <a:t>GitHub: </a:t>
            </a:r>
            <a:r>
              <a:rPr lang="fr-CA" sz="2400" dirty="0" err="1">
                <a:solidFill>
                  <a:schemeClr val="bg1"/>
                </a:solidFill>
              </a:rPr>
              <a:t>mgerickson</a:t>
            </a: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</a:rPr>
              <a:t>@</a:t>
            </a:r>
            <a:r>
              <a:rPr lang="fr-CA" sz="2400" dirty="0" err="1">
                <a:solidFill>
                  <a:schemeClr val="bg1"/>
                </a:solidFill>
              </a:rPr>
              <a:t>mgerickson</a:t>
            </a: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 err="1">
                <a:solidFill>
                  <a:schemeClr val="bg1"/>
                </a:solidFill>
              </a:rPr>
              <a:t>Linkedin.com</a:t>
            </a:r>
            <a:r>
              <a:rPr lang="fr-CA" sz="2400" dirty="0">
                <a:solidFill>
                  <a:schemeClr val="bg1"/>
                </a:solidFill>
              </a:rPr>
              <a:t>/in/</a:t>
            </a:r>
            <a:r>
              <a:rPr lang="fr-CA" sz="2400" dirty="0" err="1">
                <a:solidFill>
                  <a:schemeClr val="bg1"/>
                </a:solidFill>
              </a:rPr>
              <a:t>mgerickson</a:t>
            </a: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 err="1">
                <a:solidFill>
                  <a:schemeClr val="bg1"/>
                </a:solidFill>
              </a:rPr>
              <a:t>mgerickson.blogspot.com</a:t>
            </a:r>
            <a:endParaRPr lang="fr-CA" sz="2400" dirty="0">
              <a:solidFill>
                <a:schemeClr val="bg1"/>
              </a:solidFill>
            </a:endParaRPr>
          </a:p>
        </p:txBody>
      </p:sp>
      <p:pic>
        <p:nvPicPr>
          <p:cNvPr id="6" name="Image 3">
            <a:extLst>
              <a:ext uri="{FF2B5EF4-FFF2-40B4-BE49-F238E27FC236}">
                <a16:creationId xmlns:a16="http://schemas.microsoft.com/office/drawing/2014/main" id="{4D8CF725-CFEF-4DEA-8ABF-D150A4EA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0" y="1970219"/>
            <a:ext cx="3577259" cy="434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01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10383</TotalTime>
  <Words>43</Words>
  <Application>Microsoft Macintosh PowerPoint</Application>
  <PresentationFormat>Widescreen</PresentationFormat>
  <Paragraphs>12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</vt:i4>
      </vt:variant>
    </vt:vector>
  </HeadingPairs>
  <TitlesOfParts>
    <vt:vector size="16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PowerPoint Presentation</vt:lpstr>
      <vt:lpstr>Mike Erickson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Mike Erickson</cp:lastModifiedBy>
  <cp:revision>401</cp:revision>
  <cp:lastPrinted>2014-03-26T17:46:13Z</cp:lastPrinted>
  <dcterms:created xsi:type="dcterms:W3CDTF">2014-03-19T23:21:38Z</dcterms:created>
  <dcterms:modified xsi:type="dcterms:W3CDTF">2018-04-21T08:02:59Z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mabenoit@microsoft.com</vt:lpwstr>
  </property>
  <property fmtid="{D5CDD505-2E9C-101B-9397-08002B2CF9AE}" pid="7" name="MSIP_Label_f42aa342-8706-4288-bd11-ebb85995028c_SetDate">
    <vt:lpwstr>2017-11-07T23:24:51.7980392Z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